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</p:sldIdLst>
  <p:sldSz cx="12192000" cy="6858000"/>
  <p:notesSz cx="7010400" cy="92964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D1D"/>
    <a:srgbClr val="FF2929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995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812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00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349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376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728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206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5681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382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468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143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14D0-9D45-45AF-9938-530C2840B386}" type="datetimeFigureOut">
              <a:rPr lang="lt-LT" smtClean="0"/>
              <a:t>2017-07-02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D4652-76AF-4AC5-B9E0-2DB470B8237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1667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3962398" y="478874"/>
            <a:ext cx="76758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SĖKMĖS</a:t>
            </a:r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RECEPTAS</a:t>
            </a:r>
            <a:endParaRPr lang="lt-LT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4413161" y="3987937"/>
            <a:ext cx="719070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Šita įstatymo knyga 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teneatsitraukia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nuo tavo burnos, bet mąstyk apie ją dieną ir naktį, kad tiksliai vykdytum viską, kas joje parašyta; tada visa, ką bedarytum,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klestės ir visur tau seksis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Joz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8).</a:t>
            </a:r>
            <a:endParaRPr lang="lt-LT" sz="2800" i="1" dirty="0"/>
          </a:p>
        </p:txBody>
      </p:sp>
    </p:spTree>
    <p:extLst>
      <p:ext uri="{BB962C8B-B14F-4D97-AF65-F5344CB8AC3E}">
        <p14:creationId xmlns:p14="http://schemas.microsoft.com/office/powerpoint/2010/main" val="413920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343435" y="324327"/>
            <a:ext cx="7675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KARŠTA ŠIRDIS.</a:t>
            </a:r>
            <a:endParaRPr lang="lt-LT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82071" y="1135368"/>
            <a:ext cx="107581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Nes tai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Dievas, veikiantis jumyse, suteikia ir troškimą,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darbą iš savo palankumo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Fil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13).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69194" y="2152799"/>
            <a:ext cx="10964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jie kalbėjo: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„Argi mūsų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irdys nedegė,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 Jis kelyje mums kalbėjo ir atvėrė Raštų prasmę?„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24, 32).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433590" y="5810399"/>
            <a:ext cx="10835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Uolumu nebūkite tingūs;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būkite liepsnojančios dvasios,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tarnaukite Viešpačiui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12, 11).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20710" y="3273260"/>
            <a:ext cx="1066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Niekam nesakiau, ką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 buvo įdėjęs man į širdį daryti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Jeruzalėje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Neh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12).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446468" y="4332495"/>
            <a:ext cx="11118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Tokie yra mano namai su Dievu. Jis su manimi sudarė amžiną sandorą, tvirtą ir nekintamą. Mano išgelbėjimas ir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mano troškimai kyla iš Jo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(2 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23, 5).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95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343435" y="324327"/>
            <a:ext cx="7675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ŠALTAS PROTAS.</a:t>
            </a:r>
            <a:endParaRPr lang="lt-LT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317680" y="1064431"/>
            <a:ext cx="117111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Sveikas protas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laimi palankumą, o neištikimųjų kelias sunkus. </a:t>
            </a:r>
            <a:b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Kiekvienas sumanus žmogus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viską daro apgalvojęs,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kvailys viešai parodo savo kvailumą (Pat 13, 15-16).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56316" y="2545500"/>
            <a:ext cx="1158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Neišmanėlis tiki kiekvienu žodžiu, bet išmintingas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apsvarsto kiekvieną žingsnį.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Išmintingas žmogus bijo ir vengia pikto, o kvailys karščiuojasi ir pasitiki savimi (Pat 14, 15-16).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06957" y="4132975"/>
            <a:ext cx="11351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Negerai sielai be pažinimo, ir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kas skuba, tas nusideda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(Pat 19, 2).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94951" y="4792968"/>
            <a:ext cx="10925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Kas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pasitiki savo širdimi,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yra kvailas, o kas išmintingai elgiasi, bus išgelbėtas (Pat 28, 26).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82073" y="5903893"/>
            <a:ext cx="121877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Pasitikėk Viešpačiu visa širdimi ir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nesiremk savo supratimu 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(Pat 3, 5).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238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343435" y="324327"/>
            <a:ext cx="7675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ŠVARI SĄŽINĖ.</a:t>
            </a:r>
            <a:endParaRPr lang="lt-LT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343436" y="1025794"/>
            <a:ext cx="119430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Nieko pikto neatsitiks teisiajam, bet nedorėlį lydės nelaimės. </a:t>
            </a:r>
            <a:b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Melagių nekenčia Viešpats, bet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mėgsta tuos, kurie elgiasi sąžiningai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(Pat 12, 21-22).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56315" y="2439301"/>
            <a:ext cx="114793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Į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statymo reikalavimai įrašyti jų širdyse, ir tai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liudija jų sąžinė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bei mintys, kurios tai kaltina, tai teisina viena kitą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15).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69194" y="3543716"/>
            <a:ext cx="109642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Jei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mūsų širdis mus smerkia,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 didesnis už mūsų širdį ir žino viską (1 Jn 3, 20).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94951" y="4651300"/>
            <a:ext cx="111573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urėdamas tikėjimą ir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gerą sąžinę.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Jos atsižadėjus, kai kurių tikėjimo laivas sudužo (1 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19).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07831" y="5758883"/>
            <a:ext cx="106422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Todėl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stengiuosi visuomet turėti tyrą sąžinę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prieš Dievą ir prieš žmones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24, 16).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47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344</Words>
  <Application>Microsoft Office PowerPoint</Application>
  <PresentationFormat>Plačiaekranė</PresentationFormat>
  <Paragraphs>22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30</cp:revision>
  <cp:lastPrinted>2017-07-01T09:57:15Z</cp:lastPrinted>
  <dcterms:created xsi:type="dcterms:W3CDTF">2017-07-01T09:31:06Z</dcterms:created>
  <dcterms:modified xsi:type="dcterms:W3CDTF">2017-07-02T05:52:30Z</dcterms:modified>
</cp:coreProperties>
</file>